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40538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242" d="100"/>
          <a:sy n="242" d="100"/>
        </p:scale>
        <p:origin x="17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067" y="471289"/>
            <a:ext cx="5130404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1512522"/>
            <a:ext cx="5130404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56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2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153319"/>
            <a:ext cx="1474991" cy="244043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7" y="153319"/>
            <a:ext cx="4339466" cy="24404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13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1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717932"/>
            <a:ext cx="5899964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4" y="1927150"/>
            <a:ext cx="5899964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99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766593"/>
            <a:ext cx="2907229" cy="18271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766593"/>
            <a:ext cx="2907229" cy="18271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53319"/>
            <a:ext cx="5899964" cy="556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8" y="705933"/>
            <a:ext cx="289386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8" y="1051899"/>
            <a:ext cx="2893868" cy="15471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2" y="705933"/>
            <a:ext cx="2908120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2" y="1051899"/>
            <a:ext cx="2908120" cy="154718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7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04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0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91982"/>
            <a:ext cx="2206251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414627"/>
            <a:ext cx="3463022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863918"/>
            <a:ext cx="2206251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8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91982"/>
            <a:ext cx="2206251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414627"/>
            <a:ext cx="3463022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863918"/>
            <a:ext cx="2206251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70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153319"/>
            <a:ext cx="5899964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766593"/>
            <a:ext cx="5899964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2669079"/>
            <a:ext cx="153912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7D25-C872-2442-8298-EDB4B0AE1F13}" type="datetimeFigureOut">
              <a:rPr lang="en-US" smtClean="0"/>
              <a:t>8/19/19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2669079"/>
            <a:ext cx="2308682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2669079"/>
            <a:ext cx="1539121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0212F-8A8F-6343-A253-8CCCCEE53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1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95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Derrick Goh</dc:creator>
  <cp:lastModifiedBy>Derrick Goh</cp:lastModifiedBy>
  <cp:revision>1</cp:revision>
  <dcterms:created xsi:type="dcterms:W3CDTF">2019-08-19T12:06:28Z</dcterms:created>
  <dcterms:modified xsi:type="dcterms:W3CDTF">2019-08-19T12:07:08Z</dcterms:modified>
</cp:coreProperties>
</file>