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384550" cy="2087563"/>
  <p:notesSz cx="6858000" cy="9144000"/>
  <p:defaultTextStyle>
    <a:defPPr>
      <a:defRPr lang="en-US"/>
    </a:defPPr>
    <a:lvl1pPr marL="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1pPr>
    <a:lvl2pPr marL="15603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2pPr>
    <a:lvl3pPr marL="31206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3pPr>
    <a:lvl4pPr marL="46809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4pPr>
    <a:lvl5pPr marL="624121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5pPr>
    <a:lvl6pPr marL="780151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6pPr>
    <a:lvl7pPr marL="936181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7pPr>
    <a:lvl8pPr marL="109221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8pPr>
    <a:lvl9pPr marL="1248241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1" userDrawn="1">
          <p15:clr>
            <a:srgbClr val="A4A3A4"/>
          </p15:clr>
        </p15:guide>
        <p15:guide id="2" orient="horz" pos="47" userDrawn="1">
          <p15:clr>
            <a:srgbClr val="A4A3A4"/>
          </p15:clr>
        </p15:guide>
        <p15:guide id="3" pos="50" userDrawn="1">
          <p15:clr>
            <a:srgbClr val="A4A3A4"/>
          </p15:clr>
        </p15:guide>
        <p15:guide id="4" pos="20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2585" autoAdjust="0"/>
  </p:normalViewPr>
  <p:slideViewPr>
    <p:cSldViewPr snapToGrid="0" snapToObjects="1">
      <p:cViewPr varScale="1">
        <p:scale>
          <a:sx n="345" d="100"/>
          <a:sy n="345" d="100"/>
        </p:scale>
        <p:origin x="504" y="160"/>
      </p:cViewPr>
      <p:guideLst>
        <p:guide orient="horz" pos="1261"/>
        <p:guide orient="horz" pos="47"/>
        <p:guide pos="50"/>
        <p:guide pos="20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D4E61-2656-4142-9B18-B7A6873198D5}" type="datetimeFigureOut">
              <a:rPr lang="en-US" smtClean="0"/>
              <a:t>1/10/19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9288" y="685800"/>
            <a:ext cx="55594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5B7D3-1DC7-0548-A9B4-1CB9F74C0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3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1pPr>
    <a:lvl2pPr marL="15603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2pPr>
    <a:lvl3pPr marL="31206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3pPr>
    <a:lvl4pPr marL="46809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4pPr>
    <a:lvl5pPr marL="624121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5pPr>
    <a:lvl6pPr marL="780151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6pPr>
    <a:lvl7pPr marL="936181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7pPr>
    <a:lvl8pPr marL="109221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8pPr>
    <a:lvl9pPr marL="1248241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9288" y="685800"/>
            <a:ext cx="5559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5B7D3-1DC7-0548-A9B4-1CB9F74C0CD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48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842" y="648499"/>
            <a:ext cx="2876868" cy="44747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7684" y="1182955"/>
            <a:ext cx="2369184" cy="5334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3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2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6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5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7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3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53806" y="83600"/>
            <a:ext cx="761523" cy="17811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9235" y="83600"/>
            <a:ext cx="2228162" cy="17811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7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358" y="1341456"/>
            <a:ext cx="2876868" cy="414613"/>
          </a:xfrm>
        </p:spPr>
        <p:txBody>
          <a:bodyPr anchor="t"/>
          <a:lstStyle>
            <a:lvl1pPr algn="l">
              <a:defRPr sz="135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358" y="884801"/>
            <a:ext cx="2876868" cy="456654"/>
          </a:xfrm>
        </p:spPr>
        <p:txBody>
          <a:bodyPr anchor="b"/>
          <a:lstStyle>
            <a:lvl1pPr marL="0" indent="0">
              <a:buNone/>
              <a:defRPr sz="730">
                <a:solidFill>
                  <a:schemeClr val="tx1">
                    <a:tint val="75000"/>
                  </a:schemeClr>
                </a:solidFill>
              </a:defRPr>
            </a:lvl1pPr>
            <a:lvl2pPr marL="154415" indent="0">
              <a:buNone/>
              <a:defRPr sz="626">
                <a:solidFill>
                  <a:schemeClr val="tx1">
                    <a:tint val="75000"/>
                  </a:schemeClr>
                </a:solidFill>
              </a:defRPr>
            </a:lvl2pPr>
            <a:lvl3pPr marL="308831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3pPr>
            <a:lvl4pPr marL="463246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4pPr>
            <a:lvl5pPr marL="617662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5pPr>
            <a:lvl6pPr marL="772079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6pPr>
            <a:lvl7pPr marL="926494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7pPr>
            <a:lvl8pPr marL="1080909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8pPr>
            <a:lvl9pPr marL="1235325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05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229" y="487100"/>
            <a:ext cx="1494842" cy="1377696"/>
          </a:xfrm>
        </p:spPr>
        <p:txBody>
          <a:bodyPr/>
          <a:lstStyle>
            <a:lvl1pPr>
              <a:defRPr sz="938"/>
            </a:lvl1pPr>
            <a:lvl2pPr>
              <a:defRPr sz="834"/>
            </a:lvl2pPr>
            <a:lvl3pPr>
              <a:defRPr sz="730"/>
            </a:lvl3pPr>
            <a:lvl4pPr>
              <a:defRPr sz="626"/>
            </a:lvl4pPr>
            <a:lvl5pPr>
              <a:defRPr sz="626"/>
            </a:lvl5pPr>
            <a:lvl6pPr>
              <a:defRPr sz="626"/>
            </a:lvl6pPr>
            <a:lvl7pPr>
              <a:defRPr sz="626"/>
            </a:lvl7pPr>
            <a:lvl8pPr>
              <a:defRPr sz="626"/>
            </a:lvl8pPr>
            <a:lvl9pPr>
              <a:defRPr sz="6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20483" y="487100"/>
            <a:ext cx="1494842" cy="1377696"/>
          </a:xfrm>
        </p:spPr>
        <p:txBody>
          <a:bodyPr/>
          <a:lstStyle>
            <a:lvl1pPr>
              <a:defRPr sz="938"/>
            </a:lvl1pPr>
            <a:lvl2pPr>
              <a:defRPr sz="834"/>
            </a:lvl2pPr>
            <a:lvl3pPr>
              <a:defRPr sz="730"/>
            </a:lvl3pPr>
            <a:lvl4pPr>
              <a:defRPr sz="626"/>
            </a:lvl4pPr>
            <a:lvl5pPr>
              <a:defRPr sz="626"/>
            </a:lvl5pPr>
            <a:lvl6pPr>
              <a:defRPr sz="626"/>
            </a:lvl6pPr>
            <a:lvl7pPr>
              <a:defRPr sz="626"/>
            </a:lvl7pPr>
            <a:lvl8pPr>
              <a:defRPr sz="626"/>
            </a:lvl8pPr>
            <a:lvl9pPr>
              <a:defRPr sz="6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86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234" y="467286"/>
            <a:ext cx="1495431" cy="194743"/>
          </a:xfrm>
        </p:spPr>
        <p:txBody>
          <a:bodyPr anchor="b"/>
          <a:lstStyle>
            <a:lvl1pPr marL="0" indent="0">
              <a:buNone/>
              <a:defRPr sz="834" b="1"/>
            </a:lvl1pPr>
            <a:lvl2pPr marL="154415" indent="0">
              <a:buNone/>
              <a:defRPr sz="730" b="1"/>
            </a:lvl2pPr>
            <a:lvl3pPr marL="308831" indent="0">
              <a:buNone/>
              <a:defRPr sz="626" b="1"/>
            </a:lvl3pPr>
            <a:lvl4pPr marL="463246" indent="0">
              <a:buNone/>
              <a:defRPr sz="521" b="1"/>
            </a:lvl4pPr>
            <a:lvl5pPr marL="617662" indent="0">
              <a:buNone/>
              <a:defRPr sz="521" b="1"/>
            </a:lvl5pPr>
            <a:lvl6pPr marL="772079" indent="0">
              <a:buNone/>
              <a:defRPr sz="521" b="1"/>
            </a:lvl6pPr>
            <a:lvl7pPr marL="926494" indent="0">
              <a:buNone/>
              <a:defRPr sz="521" b="1"/>
            </a:lvl7pPr>
            <a:lvl8pPr marL="1080909" indent="0">
              <a:buNone/>
              <a:defRPr sz="521" b="1"/>
            </a:lvl8pPr>
            <a:lvl9pPr marL="1235325" indent="0">
              <a:buNone/>
              <a:defRPr sz="52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9234" y="662028"/>
            <a:ext cx="1495431" cy="1202765"/>
          </a:xfrm>
        </p:spPr>
        <p:txBody>
          <a:bodyPr/>
          <a:lstStyle>
            <a:lvl1pPr>
              <a:defRPr sz="834"/>
            </a:lvl1pPr>
            <a:lvl2pPr>
              <a:defRPr sz="730"/>
            </a:lvl2pPr>
            <a:lvl3pPr>
              <a:defRPr sz="626"/>
            </a:lvl3pPr>
            <a:lvl4pPr>
              <a:defRPr sz="521"/>
            </a:lvl4pPr>
            <a:lvl5pPr>
              <a:defRPr sz="521"/>
            </a:lvl5pPr>
            <a:lvl6pPr>
              <a:defRPr sz="521"/>
            </a:lvl6pPr>
            <a:lvl7pPr>
              <a:defRPr sz="521"/>
            </a:lvl7pPr>
            <a:lvl8pPr>
              <a:defRPr sz="521"/>
            </a:lvl8pPr>
            <a:lvl9pPr>
              <a:defRPr sz="5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19311" y="467286"/>
            <a:ext cx="1496019" cy="194743"/>
          </a:xfrm>
        </p:spPr>
        <p:txBody>
          <a:bodyPr anchor="b"/>
          <a:lstStyle>
            <a:lvl1pPr marL="0" indent="0">
              <a:buNone/>
              <a:defRPr sz="834" b="1"/>
            </a:lvl1pPr>
            <a:lvl2pPr marL="154415" indent="0">
              <a:buNone/>
              <a:defRPr sz="730" b="1"/>
            </a:lvl2pPr>
            <a:lvl3pPr marL="308831" indent="0">
              <a:buNone/>
              <a:defRPr sz="626" b="1"/>
            </a:lvl3pPr>
            <a:lvl4pPr marL="463246" indent="0">
              <a:buNone/>
              <a:defRPr sz="521" b="1"/>
            </a:lvl4pPr>
            <a:lvl5pPr marL="617662" indent="0">
              <a:buNone/>
              <a:defRPr sz="521" b="1"/>
            </a:lvl5pPr>
            <a:lvl6pPr marL="772079" indent="0">
              <a:buNone/>
              <a:defRPr sz="521" b="1"/>
            </a:lvl6pPr>
            <a:lvl7pPr marL="926494" indent="0">
              <a:buNone/>
              <a:defRPr sz="521" b="1"/>
            </a:lvl7pPr>
            <a:lvl8pPr marL="1080909" indent="0">
              <a:buNone/>
              <a:defRPr sz="521" b="1"/>
            </a:lvl8pPr>
            <a:lvl9pPr marL="1235325" indent="0">
              <a:buNone/>
              <a:defRPr sz="52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19311" y="662028"/>
            <a:ext cx="1496019" cy="1202765"/>
          </a:xfrm>
        </p:spPr>
        <p:txBody>
          <a:bodyPr/>
          <a:lstStyle>
            <a:lvl1pPr>
              <a:defRPr sz="834"/>
            </a:lvl1pPr>
            <a:lvl2pPr>
              <a:defRPr sz="730"/>
            </a:lvl2pPr>
            <a:lvl3pPr>
              <a:defRPr sz="626"/>
            </a:lvl3pPr>
            <a:lvl4pPr>
              <a:defRPr sz="521"/>
            </a:lvl4pPr>
            <a:lvl5pPr>
              <a:defRPr sz="521"/>
            </a:lvl5pPr>
            <a:lvl6pPr>
              <a:defRPr sz="521"/>
            </a:lvl6pPr>
            <a:lvl7pPr>
              <a:defRPr sz="521"/>
            </a:lvl7pPr>
            <a:lvl8pPr>
              <a:defRPr sz="521"/>
            </a:lvl8pPr>
            <a:lvl9pPr>
              <a:defRPr sz="5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3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2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3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5" y="83116"/>
            <a:ext cx="1113493" cy="353725"/>
          </a:xfrm>
        </p:spPr>
        <p:txBody>
          <a:bodyPr anchor="b"/>
          <a:lstStyle>
            <a:lvl1pPr algn="l">
              <a:defRPr sz="73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3272" y="83117"/>
            <a:ext cx="1892056" cy="1781677"/>
          </a:xfrm>
        </p:spPr>
        <p:txBody>
          <a:bodyPr/>
          <a:lstStyle>
            <a:lvl1pPr>
              <a:defRPr sz="1147"/>
            </a:lvl1pPr>
            <a:lvl2pPr>
              <a:defRPr sz="938"/>
            </a:lvl2pPr>
            <a:lvl3pPr>
              <a:defRPr sz="834"/>
            </a:lvl3pPr>
            <a:lvl4pPr>
              <a:defRPr sz="730"/>
            </a:lvl4pPr>
            <a:lvl5pPr>
              <a:defRPr sz="730"/>
            </a:lvl5pPr>
            <a:lvl6pPr>
              <a:defRPr sz="730"/>
            </a:lvl6pPr>
            <a:lvl7pPr>
              <a:defRPr sz="730"/>
            </a:lvl7pPr>
            <a:lvl8pPr>
              <a:defRPr sz="730"/>
            </a:lvl8pPr>
            <a:lvl9pPr>
              <a:defRPr sz="73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9235" y="436844"/>
            <a:ext cx="1113493" cy="1427952"/>
          </a:xfrm>
        </p:spPr>
        <p:txBody>
          <a:bodyPr/>
          <a:lstStyle>
            <a:lvl1pPr marL="0" indent="0">
              <a:buNone/>
              <a:defRPr sz="521"/>
            </a:lvl1pPr>
            <a:lvl2pPr marL="154415" indent="0">
              <a:buNone/>
              <a:defRPr sz="417"/>
            </a:lvl2pPr>
            <a:lvl3pPr marL="308831" indent="0">
              <a:buNone/>
              <a:defRPr sz="313"/>
            </a:lvl3pPr>
            <a:lvl4pPr marL="463246" indent="0">
              <a:buNone/>
              <a:defRPr sz="313"/>
            </a:lvl4pPr>
            <a:lvl5pPr marL="617662" indent="0">
              <a:buNone/>
              <a:defRPr sz="313"/>
            </a:lvl5pPr>
            <a:lvl6pPr marL="772079" indent="0">
              <a:buNone/>
              <a:defRPr sz="313"/>
            </a:lvl6pPr>
            <a:lvl7pPr marL="926494" indent="0">
              <a:buNone/>
              <a:defRPr sz="313"/>
            </a:lvl7pPr>
            <a:lvl8pPr marL="1080909" indent="0">
              <a:buNone/>
              <a:defRPr sz="313"/>
            </a:lvl8pPr>
            <a:lvl9pPr marL="1235325" indent="0">
              <a:buNone/>
              <a:defRPr sz="3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2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397" y="1461295"/>
            <a:ext cx="2030730" cy="172514"/>
          </a:xfrm>
        </p:spPr>
        <p:txBody>
          <a:bodyPr anchor="b"/>
          <a:lstStyle>
            <a:lvl1pPr algn="l">
              <a:defRPr sz="73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97" y="186529"/>
            <a:ext cx="2030730" cy="1252538"/>
          </a:xfrm>
        </p:spPr>
        <p:txBody>
          <a:bodyPr/>
          <a:lstStyle>
            <a:lvl1pPr marL="0" indent="0">
              <a:buNone/>
              <a:defRPr sz="1147"/>
            </a:lvl1pPr>
            <a:lvl2pPr marL="154415" indent="0">
              <a:buNone/>
              <a:defRPr sz="938"/>
            </a:lvl2pPr>
            <a:lvl3pPr marL="308831" indent="0">
              <a:buNone/>
              <a:defRPr sz="834"/>
            </a:lvl3pPr>
            <a:lvl4pPr marL="463246" indent="0">
              <a:buNone/>
              <a:defRPr sz="730"/>
            </a:lvl4pPr>
            <a:lvl5pPr marL="617662" indent="0">
              <a:buNone/>
              <a:defRPr sz="730"/>
            </a:lvl5pPr>
            <a:lvl6pPr marL="772079" indent="0">
              <a:buNone/>
              <a:defRPr sz="730"/>
            </a:lvl6pPr>
            <a:lvl7pPr marL="926494" indent="0">
              <a:buNone/>
              <a:defRPr sz="730"/>
            </a:lvl7pPr>
            <a:lvl8pPr marL="1080909" indent="0">
              <a:buNone/>
              <a:defRPr sz="730"/>
            </a:lvl8pPr>
            <a:lvl9pPr marL="1235325" indent="0">
              <a:buNone/>
              <a:defRPr sz="73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3397" y="1633809"/>
            <a:ext cx="2030730" cy="244999"/>
          </a:xfrm>
        </p:spPr>
        <p:txBody>
          <a:bodyPr/>
          <a:lstStyle>
            <a:lvl1pPr marL="0" indent="0">
              <a:buNone/>
              <a:defRPr sz="521"/>
            </a:lvl1pPr>
            <a:lvl2pPr marL="154415" indent="0">
              <a:buNone/>
              <a:defRPr sz="417"/>
            </a:lvl2pPr>
            <a:lvl3pPr marL="308831" indent="0">
              <a:buNone/>
              <a:defRPr sz="313"/>
            </a:lvl3pPr>
            <a:lvl4pPr marL="463246" indent="0">
              <a:buNone/>
              <a:defRPr sz="313"/>
            </a:lvl4pPr>
            <a:lvl5pPr marL="617662" indent="0">
              <a:buNone/>
              <a:defRPr sz="313"/>
            </a:lvl5pPr>
            <a:lvl6pPr marL="772079" indent="0">
              <a:buNone/>
              <a:defRPr sz="313"/>
            </a:lvl6pPr>
            <a:lvl7pPr marL="926494" indent="0">
              <a:buNone/>
              <a:defRPr sz="313"/>
            </a:lvl7pPr>
            <a:lvl8pPr marL="1080909" indent="0">
              <a:buNone/>
              <a:defRPr sz="313"/>
            </a:lvl8pPr>
            <a:lvl9pPr marL="1235325" indent="0">
              <a:buNone/>
              <a:defRPr sz="3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2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9232" y="83600"/>
            <a:ext cx="3046096" cy="347927"/>
          </a:xfrm>
          <a:prstGeom prst="rect">
            <a:avLst/>
          </a:prstGeom>
        </p:spPr>
        <p:txBody>
          <a:bodyPr vert="horz" lIns="29624" tIns="14812" rIns="29624" bIns="1481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232" y="487100"/>
            <a:ext cx="3046096" cy="1377696"/>
          </a:xfrm>
          <a:prstGeom prst="rect">
            <a:avLst/>
          </a:prstGeom>
        </p:spPr>
        <p:txBody>
          <a:bodyPr vert="horz" lIns="29624" tIns="14812" rIns="29624" bIns="148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9229" y="1934862"/>
            <a:ext cx="789729" cy="111144"/>
          </a:xfrm>
          <a:prstGeom prst="rect">
            <a:avLst/>
          </a:prstGeom>
        </p:spPr>
        <p:txBody>
          <a:bodyPr vert="horz" lIns="29624" tIns="14812" rIns="29624" bIns="14812" rtlCol="0" anchor="ctr"/>
          <a:lstStyle>
            <a:lvl1pPr algn="l">
              <a:defRPr sz="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6393" y="1934862"/>
            <a:ext cx="1071773" cy="111144"/>
          </a:xfrm>
          <a:prstGeom prst="rect">
            <a:avLst/>
          </a:prstGeom>
        </p:spPr>
        <p:txBody>
          <a:bodyPr vert="horz" lIns="29624" tIns="14812" rIns="29624" bIns="14812" rtlCol="0" anchor="ctr"/>
          <a:lstStyle>
            <a:lvl1pPr algn="ctr">
              <a:defRPr sz="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25596" y="1934862"/>
            <a:ext cx="789729" cy="111144"/>
          </a:xfrm>
          <a:prstGeom prst="rect">
            <a:avLst/>
          </a:prstGeom>
        </p:spPr>
        <p:txBody>
          <a:bodyPr vert="horz" lIns="29624" tIns="14812" rIns="29624" bIns="14812" rtlCol="0" anchor="ctr"/>
          <a:lstStyle>
            <a:lvl1pPr algn="r">
              <a:defRPr sz="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5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4415" rtl="0" eaLnBrk="1" latinLnBrk="0" hangingPunct="1">
        <a:spcBef>
          <a:spcPct val="0"/>
        </a:spcBef>
        <a:buNone/>
        <a:defRPr sz="15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811" indent="-115811" algn="l" defTabSz="154415" rtl="0" eaLnBrk="1" latinLnBrk="0" hangingPunct="1">
        <a:spcBef>
          <a:spcPct val="20000"/>
        </a:spcBef>
        <a:buFont typeface="Arial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50926" indent="-96509" algn="l" defTabSz="154415" rtl="0" eaLnBrk="1" latinLnBrk="0" hangingPunct="1">
        <a:spcBef>
          <a:spcPct val="20000"/>
        </a:spcBef>
        <a:buFont typeface="Arial"/>
        <a:buChar char="–"/>
        <a:defRPr sz="938" kern="1200">
          <a:solidFill>
            <a:schemeClr val="tx1"/>
          </a:solidFill>
          <a:latin typeface="+mn-lt"/>
          <a:ea typeface="+mn-ea"/>
          <a:cs typeface="+mn-cs"/>
        </a:defRPr>
      </a:lvl2pPr>
      <a:lvl3pPr marL="386039" indent="-77209" algn="l" defTabSz="154415" rtl="0" eaLnBrk="1" latinLnBrk="0" hangingPunct="1">
        <a:spcBef>
          <a:spcPct val="20000"/>
        </a:spcBef>
        <a:buFont typeface="Arial"/>
        <a:buChar char="•"/>
        <a:defRPr sz="834" kern="1200">
          <a:solidFill>
            <a:schemeClr val="tx1"/>
          </a:solidFill>
          <a:latin typeface="+mn-lt"/>
          <a:ea typeface="+mn-ea"/>
          <a:cs typeface="+mn-cs"/>
        </a:defRPr>
      </a:lvl3pPr>
      <a:lvl4pPr marL="540455" indent="-77209" algn="l" defTabSz="154415" rtl="0" eaLnBrk="1" latinLnBrk="0" hangingPunct="1">
        <a:spcBef>
          <a:spcPct val="20000"/>
        </a:spcBef>
        <a:buFont typeface="Arial"/>
        <a:buChar char="–"/>
        <a:defRPr sz="730" kern="1200">
          <a:solidFill>
            <a:schemeClr val="tx1"/>
          </a:solidFill>
          <a:latin typeface="+mn-lt"/>
          <a:ea typeface="+mn-ea"/>
          <a:cs typeface="+mn-cs"/>
        </a:defRPr>
      </a:lvl4pPr>
      <a:lvl5pPr marL="694870" indent="-77209" algn="l" defTabSz="154415" rtl="0" eaLnBrk="1" latinLnBrk="0" hangingPunct="1">
        <a:spcBef>
          <a:spcPct val="20000"/>
        </a:spcBef>
        <a:buFont typeface="Arial"/>
        <a:buChar char="»"/>
        <a:defRPr sz="730" kern="1200">
          <a:solidFill>
            <a:schemeClr val="tx1"/>
          </a:solidFill>
          <a:latin typeface="+mn-lt"/>
          <a:ea typeface="+mn-ea"/>
          <a:cs typeface="+mn-cs"/>
        </a:defRPr>
      </a:lvl5pPr>
      <a:lvl6pPr marL="849285" indent="-77209" algn="l" defTabSz="154415" rtl="0" eaLnBrk="1" latinLnBrk="0" hangingPunct="1">
        <a:spcBef>
          <a:spcPct val="20000"/>
        </a:spcBef>
        <a:buFont typeface="Arial"/>
        <a:buChar char="•"/>
        <a:defRPr sz="730" kern="1200">
          <a:solidFill>
            <a:schemeClr val="tx1"/>
          </a:solidFill>
          <a:latin typeface="+mn-lt"/>
          <a:ea typeface="+mn-ea"/>
          <a:cs typeface="+mn-cs"/>
        </a:defRPr>
      </a:lvl6pPr>
      <a:lvl7pPr marL="1003702" indent="-77209" algn="l" defTabSz="154415" rtl="0" eaLnBrk="1" latinLnBrk="0" hangingPunct="1">
        <a:spcBef>
          <a:spcPct val="20000"/>
        </a:spcBef>
        <a:buFont typeface="Arial"/>
        <a:buChar char="•"/>
        <a:defRPr sz="730" kern="1200">
          <a:solidFill>
            <a:schemeClr val="tx1"/>
          </a:solidFill>
          <a:latin typeface="+mn-lt"/>
          <a:ea typeface="+mn-ea"/>
          <a:cs typeface="+mn-cs"/>
        </a:defRPr>
      </a:lvl7pPr>
      <a:lvl8pPr marL="1158117" indent="-77209" algn="l" defTabSz="154415" rtl="0" eaLnBrk="1" latinLnBrk="0" hangingPunct="1">
        <a:spcBef>
          <a:spcPct val="20000"/>
        </a:spcBef>
        <a:buFont typeface="Arial"/>
        <a:buChar char="•"/>
        <a:defRPr sz="730" kern="1200">
          <a:solidFill>
            <a:schemeClr val="tx1"/>
          </a:solidFill>
          <a:latin typeface="+mn-lt"/>
          <a:ea typeface="+mn-ea"/>
          <a:cs typeface="+mn-cs"/>
        </a:defRPr>
      </a:lvl8pPr>
      <a:lvl9pPr marL="1312533" indent="-77209" algn="l" defTabSz="154415" rtl="0" eaLnBrk="1" latinLnBrk="0" hangingPunct="1">
        <a:spcBef>
          <a:spcPct val="20000"/>
        </a:spcBef>
        <a:buFont typeface="Arial"/>
        <a:buChar char="•"/>
        <a:defRPr sz="7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1pPr>
      <a:lvl2pPr marL="154415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2pPr>
      <a:lvl3pPr marL="308831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3pPr>
      <a:lvl4pPr marL="463246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4pPr>
      <a:lvl5pPr marL="617662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5pPr>
      <a:lvl6pPr marL="772079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6pPr>
      <a:lvl7pPr marL="926494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7pPr>
      <a:lvl8pPr marL="1080909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8pPr>
      <a:lvl9pPr marL="1235325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451B57-EFC8-EE4E-A393-280D91AF1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" y="2381"/>
            <a:ext cx="33782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64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sgWebster Project Manager</dc:creator>
  <cp:lastModifiedBy>Copy Boy</cp:lastModifiedBy>
  <cp:revision>28</cp:revision>
  <dcterms:created xsi:type="dcterms:W3CDTF">2015-06-11T07:05:49Z</dcterms:created>
  <dcterms:modified xsi:type="dcterms:W3CDTF">2019-01-10T07:56:58Z</dcterms:modified>
</cp:coreProperties>
</file>