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087563" cy="3384550"/>
  <p:notesSz cx="6858000" cy="9144000"/>
  <p:defaultTextStyle>
    <a:defPPr>
      <a:defRPr lang="en-US"/>
    </a:defPPr>
    <a:lvl1pPr marL="0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1pPr>
    <a:lvl2pPr marL="156030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2pPr>
    <a:lvl3pPr marL="312060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3pPr>
    <a:lvl4pPr marL="468090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4pPr>
    <a:lvl5pPr marL="624121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5pPr>
    <a:lvl6pPr marL="780151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6pPr>
    <a:lvl7pPr marL="936181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7pPr>
    <a:lvl8pPr marL="1092210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8pPr>
    <a:lvl9pPr marL="1248241" algn="l" defTabSz="156030" rtl="0" eaLnBrk="1" latinLnBrk="0" hangingPunct="1">
      <a:defRPr sz="6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7" userDrawn="1">
          <p15:clr>
            <a:srgbClr val="A4A3A4"/>
          </p15:clr>
        </p15:guide>
        <p15:guide id="2" orient="horz" pos="46" userDrawn="1">
          <p15:clr>
            <a:srgbClr val="A4A3A4"/>
          </p15:clr>
        </p15:guide>
        <p15:guide id="3" pos="50" userDrawn="1">
          <p15:clr>
            <a:srgbClr val="A4A3A4"/>
          </p15:clr>
        </p15:guide>
        <p15:guide id="4" pos="12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2585" autoAdjust="0"/>
  </p:normalViewPr>
  <p:slideViewPr>
    <p:cSldViewPr snapToGrid="0" snapToObjects="1">
      <p:cViewPr varScale="1">
        <p:scale>
          <a:sx n="212" d="100"/>
          <a:sy n="212" d="100"/>
        </p:scale>
        <p:origin x="4000" y="176"/>
      </p:cViewPr>
      <p:guideLst>
        <p:guide orient="horz" pos="2087"/>
        <p:guide orient="horz" pos="46"/>
        <p:guide pos="50"/>
        <p:guide pos="12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D4E61-2656-4142-9B18-B7A6873198D5}" type="datetimeFigureOut">
              <a:rPr lang="en-US" smtClean="0"/>
              <a:t>1/10/19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71725" y="685800"/>
            <a:ext cx="21145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5B7D3-1DC7-0548-A9B4-1CB9F74C0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3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1pPr>
    <a:lvl2pPr marL="156030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2pPr>
    <a:lvl3pPr marL="312060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3pPr>
    <a:lvl4pPr marL="468090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4pPr>
    <a:lvl5pPr marL="624121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5pPr>
    <a:lvl6pPr marL="780151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6pPr>
    <a:lvl7pPr marL="936181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7pPr>
    <a:lvl8pPr marL="1092210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8pPr>
    <a:lvl9pPr marL="1248241" algn="l" defTabSz="156030" rtl="0" eaLnBrk="1" latinLnBrk="0" hangingPunct="1">
      <a:defRPr sz="42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71725" y="685800"/>
            <a:ext cx="21145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5B7D3-1DC7-0548-A9B4-1CB9F74C0CD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48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568" y="1051405"/>
            <a:ext cx="1774429" cy="72548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135" y="1917915"/>
            <a:ext cx="1461294" cy="8649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8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3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7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2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6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0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5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78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3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13488" y="135541"/>
            <a:ext cx="469701" cy="288783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383" y="135541"/>
            <a:ext cx="1374312" cy="288783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7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03" y="2174890"/>
            <a:ext cx="1774429" cy="672210"/>
          </a:xfrm>
        </p:spPr>
        <p:txBody>
          <a:bodyPr anchor="t"/>
          <a:lstStyle>
            <a:lvl1pPr algn="l">
              <a:defRPr sz="135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903" y="1434519"/>
            <a:ext cx="1774429" cy="740371"/>
          </a:xfrm>
        </p:spPr>
        <p:txBody>
          <a:bodyPr anchor="b"/>
          <a:lstStyle>
            <a:lvl1pPr marL="0" indent="0">
              <a:buNone/>
              <a:defRPr sz="730">
                <a:solidFill>
                  <a:schemeClr val="tx1">
                    <a:tint val="75000"/>
                  </a:schemeClr>
                </a:solidFill>
              </a:defRPr>
            </a:lvl1pPr>
            <a:lvl2pPr marL="154415" indent="0">
              <a:buNone/>
              <a:defRPr sz="626">
                <a:solidFill>
                  <a:schemeClr val="tx1">
                    <a:tint val="75000"/>
                  </a:schemeClr>
                </a:solidFill>
              </a:defRPr>
            </a:lvl2pPr>
            <a:lvl3pPr marL="308831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3pPr>
            <a:lvl4pPr marL="463246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4pPr>
            <a:lvl5pPr marL="617662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5pPr>
            <a:lvl6pPr marL="772079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6pPr>
            <a:lvl7pPr marL="926494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7pPr>
            <a:lvl8pPr marL="1080909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8pPr>
            <a:lvl9pPr marL="1235325" indent="0">
              <a:buNone/>
              <a:defRPr sz="52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05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379" y="789730"/>
            <a:ext cx="922007" cy="2233648"/>
          </a:xfrm>
        </p:spPr>
        <p:txBody>
          <a:bodyPr/>
          <a:lstStyle>
            <a:lvl1pPr>
              <a:defRPr sz="938"/>
            </a:lvl1pPr>
            <a:lvl2pPr>
              <a:defRPr sz="834"/>
            </a:lvl2pPr>
            <a:lvl3pPr>
              <a:defRPr sz="730"/>
            </a:lvl3pPr>
            <a:lvl4pPr>
              <a:defRPr sz="626"/>
            </a:lvl4pPr>
            <a:lvl5pPr>
              <a:defRPr sz="626"/>
            </a:lvl5pPr>
            <a:lvl6pPr>
              <a:defRPr sz="626"/>
            </a:lvl6pPr>
            <a:lvl7pPr>
              <a:defRPr sz="626"/>
            </a:lvl7pPr>
            <a:lvl8pPr>
              <a:defRPr sz="626"/>
            </a:lvl8pPr>
            <a:lvl9pPr>
              <a:defRPr sz="6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1179" y="789730"/>
            <a:ext cx="922007" cy="2233648"/>
          </a:xfrm>
        </p:spPr>
        <p:txBody>
          <a:bodyPr/>
          <a:lstStyle>
            <a:lvl1pPr>
              <a:defRPr sz="938"/>
            </a:lvl1pPr>
            <a:lvl2pPr>
              <a:defRPr sz="834"/>
            </a:lvl2pPr>
            <a:lvl3pPr>
              <a:defRPr sz="730"/>
            </a:lvl3pPr>
            <a:lvl4pPr>
              <a:defRPr sz="626"/>
            </a:lvl4pPr>
            <a:lvl5pPr>
              <a:defRPr sz="626"/>
            </a:lvl5pPr>
            <a:lvl6pPr>
              <a:defRPr sz="626"/>
            </a:lvl6pPr>
            <a:lvl7pPr>
              <a:defRPr sz="626"/>
            </a:lvl7pPr>
            <a:lvl8pPr>
              <a:defRPr sz="626"/>
            </a:lvl8pPr>
            <a:lvl9pPr>
              <a:defRPr sz="6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286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82" y="757607"/>
            <a:ext cx="922370" cy="315736"/>
          </a:xfrm>
        </p:spPr>
        <p:txBody>
          <a:bodyPr anchor="b"/>
          <a:lstStyle>
            <a:lvl1pPr marL="0" indent="0">
              <a:buNone/>
              <a:defRPr sz="834" b="1"/>
            </a:lvl1pPr>
            <a:lvl2pPr marL="154415" indent="0">
              <a:buNone/>
              <a:defRPr sz="730" b="1"/>
            </a:lvl2pPr>
            <a:lvl3pPr marL="308831" indent="0">
              <a:buNone/>
              <a:defRPr sz="626" b="1"/>
            </a:lvl3pPr>
            <a:lvl4pPr marL="463246" indent="0">
              <a:buNone/>
              <a:defRPr sz="521" b="1"/>
            </a:lvl4pPr>
            <a:lvl5pPr marL="617662" indent="0">
              <a:buNone/>
              <a:defRPr sz="521" b="1"/>
            </a:lvl5pPr>
            <a:lvl6pPr marL="772079" indent="0">
              <a:buNone/>
              <a:defRPr sz="521" b="1"/>
            </a:lvl6pPr>
            <a:lvl7pPr marL="926494" indent="0">
              <a:buNone/>
              <a:defRPr sz="521" b="1"/>
            </a:lvl7pPr>
            <a:lvl8pPr marL="1080909" indent="0">
              <a:buNone/>
              <a:defRPr sz="521" b="1"/>
            </a:lvl8pPr>
            <a:lvl9pPr marL="1235325" indent="0">
              <a:buNone/>
              <a:defRPr sz="52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382" y="1073342"/>
            <a:ext cx="922370" cy="1950034"/>
          </a:xfrm>
        </p:spPr>
        <p:txBody>
          <a:bodyPr/>
          <a:lstStyle>
            <a:lvl1pPr>
              <a:defRPr sz="834"/>
            </a:lvl1pPr>
            <a:lvl2pPr>
              <a:defRPr sz="730"/>
            </a:lvl2pPr>
            <a:lvl3pPr>
              <a:defRPr sz="626"/>
            </a:lvl3pPr>
            <a:lvl4pPr>
              <a:defRPr sz="521"/>
            </a:lvl4pPr>
            <a:lvl5pPr>
              <a:defRPr sz="521"/>
            </a:lvl5pPr>
            <a:lvl6pPr>
              <a:defRPr sz="521"/>
            </a:lvl6pPr>
            <a:lvl7pPr>
              <a:defRPr sz="521"/>
            </a:lvl7pPr>
            <a:lvl8pPr>
              <a:defRPr sz="521"/>
            </a:lvl8pPr>
            <a:lvl9pPr>
              <a:defRPr sz="52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60458" y="757607"/>
            <a:ext cx="922732" cy="315736"/>
          </a:xfrm>
        </p:spPr>
        <p:txBody>
          <a:bodyPr anchor="b"/>
          <a:lstStyle>
            <a:lvl1pPr marL="0" indent="0">
              <a:buNone/>
              <a:defRPr sz="834" b="1"/>
            </a:lvl1pPr>
            <a:lvl2pPr marL="154415" indent="0">
              <a:buNone/>
              <a:defRPr sz="730" b="1"/>
            </a:lvl2pPr>
            <a:lvl3pPr marL="308831" indent="0">
              <a:buNone/>
              <a:defRPr sz="626" b="1"/>
            </a:lvl3pPr>
            <a:lvl4pPr marL="463246" indent="0">
              <a:buNone/>
              <a:defRPr sz="521" b="1"/>
            </a:lvl4pPr>
            <a:lvl5pPr marL="617662" indent="0">
              <a:buNone/>
              <a:defRPr sz="521" b="1"/>
            </a:lvl5pPr>
            <a:lvl6pPr marL="772079" indent="0">
              <a:buNone/>
              <a:defRPr sz="521" b="1"/>
            </a:lvl6pPr>
            <a:lvl7pPr marL="926494" indent="0">
              <a:buNone/>
              <a:defRPr sz="521" b="1"/>
            </a:lvl7pPr>
            <a:lvl8pPr marL="1080909" indent="0">
              <a:buNone/>
              <a:defRPr sz="521" b="1"/>
            </a:lvl8pPr>
            <a:lvl9pPr marL="1235325" indent="0">
              <a:buNone/>
              <a:defRPr sz="52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60458" y="1073342"/>
            <a:ext cx="922732" cy="1950034"/>
          </a:xfrm>
        </p:spPr>
        <p:txBody>
          <a:bodyPr/>
          <a:lstStyle>
            <a:lvl1pPr>
              <a:defRPr sz="834"/>
            </a:lvl1pPr>
            <a:lvl2pPr>
              <a:defRPr sz="730"/>
            </a:lvl2pPr>
            <a:lvl3pPr>
              <a:defRPr sz="626"/>
            </a:lvl3pPr>
            <a:lvl4pPr>
              <a:defRPr sz="521"/>
            </a:lvl4pPr>
            <a:lvl5pPr>
              <a:defRPr sz="521"/>
            </a:lvl5pPr>
            <a:lvl6pPr>
              <a:defRPr sz="521"/>
            </a:lvl6pPr>
            <a:lvl7pPr>
              <a:defRPr sz="521"/>
            </a:lvl7pPr>
            <a:lvl8pPr>
              <a:defRPr sz="521"/>
            </a:lvl8pPr>
            <a:lvl9pPr>
              <a:defRPr sz="52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13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2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33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83" y="134755"/>
            <a:ext cx="686793" cy="573492"/>
          </a:xfrm>
        </p:spPr>
        <p:txBody>
          <a:bodyPr anchor="b"/>
          <a:lstStyle>
            <a:lvl1pPr algn="l">
              <a:defRPr sz="73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184" y="134755"/>
            <a:ext cx="1167005" cy="2888620"/>
          </a:xfrm>
        </p:spPr>
        <p:txBody>
          <a:bodyPr/>
          <a:lstStyle>
            <a:lvl1pPr>
              <a:defRPr sz="1147"/>
            </a:lvl1pPr>
            <a:lvl2pPr>
              <a:defRPr sz="938"/>
            </a:lvl2pPr>
            <a:lvl3pPr>
              <a:defRPr sz="834"/>
            </a:lvl3pPr>
            <a:lvl4pPr>
              <a:defRPr sz="730"/>
            </a:lvl4pPr>
            <a:lvl5pPr>
              <a:defRPr sz="730"/>
            </a:lvl5pPr>
            <a:lvl6pPr>
              <a:defRPr sz="730"/>
            </a:lvl6pPr>
            <a:lvl7pPr>
              <a:defRPr sz="730"/>
            </a:lvl7pPr>
            <a:lvl8pPr>
              <a:defRPr sz="730"/>
            </a:lvl8pPr>
            <a:lvl9pPr>
              <a:defRPr sz="73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383" y="708252"/>
            <a:ext cx="686793" cy="2315126"/>
          </a:xfrm>
        </p:spPr>
        <p:txBody>
          <a:bodyPr/>
          <a:lstStyle>
            <a:lvl1pPr marL="0" indent="0">
              <a:buNone/>
              <a:defRPr sz="521"/>
            </a:lvl1pPr>
            <a:lvl2pPr marL="154415" indent="0">
              <a:buNone/>
              <a:defRPr sz="417"/>
            </a:lvl2pPr>
            <a:lvl3pPr marL="308831" indent="0">
              <a:buNone/>
              <a:defRPr sz="313"/>
            </a:lvl3pPr>
            <a:lvl4pPr marL="463246" indent="0">
              <a:buNone/>
              <a:defRPr sz="313"/>
            </a:lvl4pPr>
            <a:lvl5pPr marL="617662" indent="0">
              <a:buNone/>
              <a:defRPr sz="313"/>
            </a:lvl5pPr>
            <a:lvl6pPr marL="772079" indent="0">
              <a:buNone/>
              <a:defRPr sz="313"/>
            </a:lvl6pPr>
            <a:lvl7pPr marL="926494" indent="0">
              <a:buNone/>
              <a:defRPr sz="313"/>
            </a:lvl7pPr>
            <a:lvl8pPr marL="1080909" indent="0">
              <a:buNone/>
              <a:defRPr sz="313"/>
            </a:lvl8pPr>
            <a:lvl9pPr marL="1235325" indent="0">
              <a:buNone/>
              <a:defRPr sz="3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20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177" y="2369187"/>
            <a:ext cx="1252538" cy="279695"/>
          </a:xfrm>
        </p:spPr>
        <p:txBody>
          <a:bodyPr anchor="b"/>
          <a:lstStyle>
            <a:lvl1pPr algn="l">
              <a:defRPr sz="73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177" y="302418"/>
            <a:ext cx="1252538" cy="2030730"/>
          </a:xfrm>
        </p:spPr>
        <p:txBody>
          <a:bodyPr/>
          <a:lstStyle>
            <a:lvl1pPr marL="0" indent="0">
              <a:buNone/>
              <a:defRPr sz="1147"/>
            </a:lvl1pPr>
            <a:lvl2pPr marL="154415" indent="0">
              <a:buNone/>
              <a:defRPr sz="938"/>
            </a:lvl2pPr>
            <a:lvl3pPr marL="308831" indent="0">
              <a:buNone/>
              <a:defRPr sz="834"/>
            </a:lvl3pPr>
            <a:lvl4pPr marL="463246" indent="0">
              <a:buNone/>
              <a:defRPr sz="730"/>
            </a:lvl4pPr>
            <a:lvl5pPr marL="617662" indent="0">
              <a:buNone/>
              <a:defRPr sz="730"/>
            </a:lvl5pPr>
            <a:lvl6pPr marL="772079" indent="0">
              <a:buNone/>
              <a:defRPr sz="730"/>
            </a:lvl6pPr>
            <a:lvl7pPr marL="926494" indent="0">
              <a:buNone/>
              <a:defRPr sz="730"/>
            </a:lvl7pPr>
            <a:lvl8pPr marL="1080909" indent="0">
              <a:buNone/>
              <a:defRPr sz="730"/>
            </a:lvl8pPr>
            <a:lvl9pPr marL="1235325" indent="0">
              <a:buNone/>
              <a:defRPr sz="73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177" y="2648881"/>
            <a:ext cx="1252538" cy="397216"/>
          </a:xfrm>
        </p:spPr>
        <p:txBody>
          <a:bodyPr/>
          <a:lstStyle>
            <a:lvl1pPr marL="0" indent="0">
              <a:buNone/>
              <a:defRPr sz="521"/>
            </a:lvl1pPr>
            <a:lvl2pPr marL="154415" indent="0">
              <a:buNone/>
              <a:defRPr sz="417"/>
            </a:lvl2pPr>
            <a:lvl3pPr marL="308831" indent="0">
              <a:buNone/>
              <a:defRPr sz="313"/>
            </a:lvl3pPr>
            <a:lvl4pPr marL="463246" indent="0">
              <a:buNone/>
              <a:defRPr sz="313"/>
            </a:lvl4pPr>
            <a:lvl5pPr marL="617662" indent="0">
              <a:buNone/>
              <a:defRPr sz="313"/>
            </a:lvl5pPr>
            <a:lvl6pPr marL="772079" indent="0">
              <a:buNone/>
              <a:defRPr sz="313"/>
            </a:lvl6pPr>
            <a:lvl7pPr marL="926494" indent="0">
              <a:buNone/>
              <a:defRPr sz="313"/>
            </a:lvl7pPr>
            <a:lvl8pPr marL="1080909" indent="0">
              <a:buNone/>
              <a:defRPr sz="313"/>
            </a:lvl8pPr>
            <a:lvl9pPr marL="1235325" indent="0">
              <a:buNone/>
              <a:defRPr sz="3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02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81" y="135539"/>
            <a:ext cx="1878807" cy="564093"/>
          </a:xfrm>
          <a:prstGeom prst="rect">
            <a:avLst/>
          </a:prstGeom>
        </p:spPr>
        <p:txBody>
          <a:bodyPr vert="horz" lIns="29624" tIns="14812" rIns="29624" bIns="1481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81" y="789730"/>
            <a:ext cx="1878807" cy="2233648"/>
          </a:xfrm>
          <a:prstGeom prst="rect">
            <a:avLst/>
          </a:prstGeom>
        </p:spPr>
        <p:txBody>
          <a:bodyPr vert="horz" lIns="29624" tIns="14812" rIns="29624" bIns="148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379" y="3136978"/>
            <a:ext cx="487099" cy="180196"/>
          </a:xfrm>
          <a:prstGeom prst="rect">
            <a:avLst/>
          </a:prstGeom>
        </p:spPr>
        <p:txBody>
          <a:bodyPr vert="horz" lIns="29624" tIns="14812" rIns="29624" bIns="14812" rtlCol="0" anchor="ctr"/>
          <a:lstStyle>
            <a:lvl1pPr algn="l">
              <a:defRPr sz="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03AB9-1D7B-3A45-B630-7770A6A87061}" type="datetimeFigureOut">
              <a:rPr lang="en-US" smtClean="0"/>
              <a:t>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3254" y="3136978"/>
            <a:ext cx="661061" cy="180196"/>
          </a:xfrm>
          <a:prstGeom prst="rect">
            <a:avLst/>
          </a:prstGeom>
        </p:spPr>
        <p:txBody>
          <a:bodyPr vert="horz" lIns="29624" tIns="14812" rIns="29624" bIns="14812" rtlCol="0" anchor="ctr"/>
          <a:lstStyle>
            <a:lvl1pPr algn="ctr">
              <a:defRPr sz="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96087" y="3136978"/>
            <a:ext cx="487099" cy="180196"/>
          </a:xfrm>
          <a:prstGeom prst="rect">
            <a:avLst/>
          </a:prstGeom>
        </p:spPr>
        <p:txBody>
          <a:bodyPr vert="horz" lIns="29624" tIns="14812" rIns="29624" bIns="14812" rtlCol="0" anchor="ctr"/>
          <a:lstStyle>
            <a:lvl1pPr algn="r">
              <a:defRPr sz="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B53FE-9875-1C4F-A912-3B2B4689D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5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4415" rtl="0" eaLnBrk="1" latinLnBrk="0" hangingPunct="1">
        <a:spcBef>
          <a:spcPct val="0"/>
        </a:spcBef>
        <a:buNone/>
        <a:defRPr sz="15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811" indent="-115811" algn="l" defTabSz="154415" rtl="0" eaLnBrk="1" latinLnBrk="0" hangingPunct="1">
        <a:spcBef>
          <a:spcPct val="20000"/>
        </a:spcBef>
        <a:buFont typeface="Arial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1pPr>
      <a:lvl2pPr marL="250926" indent="-96509" algn="l" defTabSz="154415" rtl="0" eaLnBrk="1" latinLnBrk="0" hangingPunct="1">
        <a:spcBef>
          <a:spcPct val="20000"/>
        </a:spcBef>
        <a:buFont typeface="Arial"/>
        <a:buChar char="–"/>
        <a:defRPr sz="938" kern="1200">
          <a:solidFill>
            <a:schemeClr val="tx1"/>
          </a:solidFill>
          <a:latin typeface="+mn-lt"/>
          <a:ea typeface="+mn-ea"/>
          <a:cs typeface="+mn-cs"/>
        </a:defRPr>
      </a:lvl2pPr>
      <a:lvl3pPr marL="386039" indent="-77209" algn="l" defTabSz="154415" rtl="0" eaLnBrk="1" latinLnBrk="0" hangingPunct="1">
        <a:spcBef>
          <a:spcPct val="20000"/>
        </a:spcBef>
        <a:buFont typeface="Arial"/>
        <a:buChar char="•"/>
        <a:defRPr sz="834" kern="1200">
          <a:solidFill>
            <a:schemeClr val="tx1"/>
          </a:solidFill>
          <a:latin typeface="+mn-lt"/>
          <a:ea typeface="+mn-ea"/>
          <a:cs typeface="+mn-cs"/>
        </a:defRPr>
      </a:lvl3pPr>
      <a:lvl4pPr marL="540455" indent="-77209" algn="l" defTabSz="154415" rtl="0" eaLnBrk="1" latinLnBrk="0" hangingPunct="1">
        <a:spcBef>
          <a:spcPct val="20000"/>
        </a:spcBef>
        <a:buFont typeface="Arial"/>
        <a:buChar char="–"/>
        <a:defRPr sz="730" kern="1200">
          <a:solidFill>
            <a:schemeClr val="tx1"/>
          </a:solidFill>
          <a:latin typeface="+mn-lt"/>
          <a:ea typeface="+mn-ea"/>
          <a:cs typeface="+mn-cs"/>
        </a:defRPr>
      </a:lvl4pPr>
      <a:lvl5pPr marL="694870" indent="-77209" algn="l" defTabSz="154415" rtl="0" eaLnBrk="1" latinLnBrk="0" hangingPunct="1">
        <a:spcBef>
          <a:spcPct val="20000"/>
        </a:spcBef>
        <a:buFont typeface="Arial"/>
        <a:buChar char="»"/>
        <a:defRPr sz="730" kern="1200">
          <a:solidFill>
            <a:schemeClr val="tx1"/>
          </a:solidFill>
          <a:latin typeface="+mn-lt"/>
          <a:ea typeface="+mn-ea"/>
          <a:cs typeface="+mn-cs"/>
        </a:defRPr>
      </a:lvl5pPr>
      <a:lvl6pPr marL="849285" indent="-77209" algn="l" defTabSz="154415" rtl="0" eaLnBrk="1" latinLnBrk="0" hangingPunct="1">
        <a:spcBef>
          <a:spcPct val="20000"/>
        </a:spcBef>
        <a:buFont typeface="Arial"/>
        <a:buChar char="•"/>
        <a:defRPr sz="730" kern="1200">
          <a:solidFill>
            <a:schemeClr val="tx1"/>
          </a:solidFill>
          <a:latin typeface="+mn-lt"/>
          <a:ea typeface="+mn-ea"/>
          <a:cs typeface="+mn-cs"/>
        </a:defRPr>
      </a:lvl6pPr>
      <a:lvl7pPr marL="1003702" indent="-77209" algn="l" defTabSz="154415" rtl="0" eaLnBrk="1" latinLnBrk="0" hangingPunct="1">
        <a:spcBef>
          <a:spcPct val="20000"/>
        </a:spcBef>
        <a:buFont typeface="Arial"/>
        <a:buChar char="•"/>
        <a:defRPr sz="730" kern="1200">
          <a:solidFill>
            <a:schemeClr val="tx1"/>
          </a:solidFill>
          <a:latin typeface="+mn-lt"/>
          <a:ea typeface="+mn-ea"/>
          <a:cs typeface="+mn-cs"/>
        </a:defRPr>
      </a:lvl7pPr>
      <a:lvl8pPr marL="1158117" indent="-77209" algn="l" defTabSz="154415" rtl="0" eaLnBrk="1" latinLnBrk="0" hangingPunct="1">
        <a:spcBef>
          <a:spcPct val="20000"/>
        </a:spcBef>
        <a:buFont typeface="Arial"/>
        <a:buChar char="•"/>
        <a:defRPr sz="730" kern="1200">
          <a:solidFill>
            <a:schemeClr val="tx1"/>
          </a:solidFill>
          <a:latin typeface="+mn-lt"/>
          <a:ea typeface="+mn-ea"/>
          <a:cs typeface="+mn-cs"/>
        </a:defRPr>
      </a:lvl8pPr>
      <a:lvl9pPr marL="1312533" indent="-77209" algn="l" defTabSz="154415" rtl="0" eaLnBrk="1" latinLnBrk="0" hangingPunct="1">
        <a:spcBef>
          <a:spcPct val="20000"/>
        </a:spcBef>
        <a:buFont typeface="Arial"/>
        <a:buChar char="•"/>
        <a:defRPr sz="7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1pPr>
      <a:lvl2pPr marL="154415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2pPr>
      <a:lvl3pPr marL="308831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3pPr>
      <a:lvl4pPr marL="463246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4pPr>
      <a:lvl5pPr marL="617662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5pPr>
      <a:lvl6pPr marL="772079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6pPr>
      <a:lvl7pPr marL="926494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7pPr>
      <a:lvl8pPr marL="1080909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8pPr>
      <a:lvl9pPr marL="1235325" algn="l" defTabSz="154415" rtl="0" eaLnBrk="1" latinLnBrk="0" hangingPunct="1">
        <a:defRPr sz="6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FACA51-853C-2049-AA61-B4B9F1A3C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" y="3175"/>
            <a:ext cx="2082800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364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</Words>
  <Application>Microsoft Macintosh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sgWebster Project Manager</dc:creator>
  <cp:lastModifiedBy>Copy Boy</cp:lastModifiedBy>
  <cp:revision>27</cp:revision>
  <dcterms:created xsi:type="dcterms:W3CDTF">2015-06-11T07:05:49Z</dcterms:created>
  <dcterms:modified xsi:type="dcterms:W3CDTF">2019-01-10T07:57:55Z</dcterms:modified>
</cp:coreProperties>
</file>